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206500" cy="1320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977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584200"/>
            <a:ext cx="476910" cy="1066800"/>
          </a:xfrm>
          <a:prstGeom prst="roundRect">
            <a:avLst>
              <a:gd name="adj" fmla="val 26629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182522" y="711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6" name=""/>
          <p:cNvSpPr/>
          <p:nvPr/>
        </p:nvSpPr>
        <p:spPr>
          <a:xfrm>
            <a:off x="1176934" y="1244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cxnSp>
        <p:nvCxnSpPr>
          <p:cNvPr id="7" name=""/>
          <p:cNvCxnSpPr/>
          <p:nvPr/>
        </p:nvCxnSpPr>
        <p:spPr>
          <a:xfrm flipV="1">
            <a:off x="795934" y="898089"/>
            <a:ext cx="386587" cy="17232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795934" y="1164789"/>
            <a:ext cx="380999" cy="169829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